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4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5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3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8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4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F3B49-A622-42F1-A0ED-4E7DA8D7137A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C933B-A2FE-4840-85BF-3FEBE9597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40" y="439914"/>
            <a:ext cx="8577329" cy="641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7429" y="70582"/>
            <a:ext cx="357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SNTGN  Transgaz S.A.     </a:t>
            </a:r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20.11.2015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527" y="257577"/>
            <a:ext cx="9169758" cy="6426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55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93" y="-38198"/>
            <a:ext cx="9147420" cy="68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9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52387"/>
            <a:ext cx="90582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52387"/>
            <a:ext cx="90201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0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33337"/>
            <a:ext cx="905827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61912"/>
            <a:ext cx="90201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ACER-2015-05070</_dlc_DocId>
    <_dlc_DocIdUrl xmlns="985daa2e-53d8-4475-82b8-9c7d25324e34">
      <Url>https://extranet.acer.europa.eu/Events/19th-SSE-GRI-SG-meeting/_layouts/DocIdRedir.aspx?ID=ACER-2015-05070</Url>
      <Description>ACER-2015-05070</Description>
    </_dlc_DocIdUrl>
    <ACER_Abstract xmlns="985daa2e-53d8-4475-82b8-9c7d25324e3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9EB38FBF804295FDF1E6310B5896" ma:contentTypeVersion="30" ma:contentTypeDescription="Create a new document." ma:contentTypeScope="" ma:versionID="b21cb1deea77c8eae6fab7d78aa5fabc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44D7C-381E-481F-A90A-C8ABD10DEE89}"/>
</file>

<file path=customXml/itemProps2.xml><?xml version="1.0" encoding="utf-8"?>
<ds:datastoreItem xmlns:ds="http://schemas.openxmlformats.org/officeDocument/2006/customXml" ds:itemID="{63BA80BE-2CEB-4830-A064-040F2E2C46E1}"/>
</file>

<file path=customXml/itemProps3.xml><?xml version="1.0" encoding="utf-8"?>
<ds:datastoreItem xmlns:ds="http://schemas.openxmlformats.org/officeDocument/2006/customXml" ds:itemID="{E12F397E-8774-4C23-ADDC-7D8E2BA1E692}"/>
</file>

<file path=customXml/itemProps4.xml><?xml version="1.0" encoding="utf-8"?>
<ds:datastoreItem xmlns:ds="http://schemas.openxmlformats.org/officeDocument/2006/customXml" ds:itemID="{BF77E468-501C-4443-BFAD-1680AE5B6EC4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4</cp:revision>
  <dcterms:created xsi:type="dcterms:W3CDTF">2015-11-19T21:54:13Z</dcterms:created>
  <dcterms:modified xsi:type="dcterms:W3CDTF">2015-11-19T22:16:32Z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0x0101002EF79EB38FBF804295FDF1E6310B5896</vt:lpwstr>
  </property>
  <property fmtid="{D5CDD505-2E9C-101B-9397-08002B2CF9AE}" pid="3" name="_dlc_DocIdItemGuid">
    <vt:lpwstr>7e3c3c9b-027c-4a51-93b5-7a30ca989d48</vt:lpwstr>
  </property>
</Properties>
</file>